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92" r:id="rId2"/>
    <p:sldId id="260" r:id="rId3"/>
    <p:sldId id="298" r:id="rId4"/>
    <p:sldId id="299" r:id="rId5"/>
    <p:sldId id="300" r:id="rId6"/>
    <p:sldId id="301" r:id="rId7"/>
    <p:sldId id="293" r:id="rId8"/>
    <p:sldId id="285" r:id="rId9"/>
    <p:sldId id="287" r:id="rId10"/>
    <p:sldId id="294" r:id="rId11"/>
    <p:sldId id="295" r:id="rId12"/>
    <p:sldId id="271" r:id="rId13"/>
    <p:sldId id="29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1748" autoAdjust="0"/>
  </p:normalViewPr>
  <p:slideViewPr>
    <p:cSldViewPr snapToGrid="0">
      <p:cViewPr varScale="1">
        <p:scale>
          <a:sx n="70" d="100"/>
          <a:sy n="70" d="100"/>
        </p:scale>
        <p:origin x="172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7402-5DE1-4796-BA84-09923E71E5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011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7402-5DE1-4796-BA84-09923E71E5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489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7402-5DE1-4796-BA84-09923E71E5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922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2752-0692-5524-3F7E-F64EA8471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343F3-12DE-3997-D933-ADFE04C59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7F5CD-C6F7-8D49-B921-F9A9E1E2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3DDC9-91FA-ADDB-3F21-A15190C7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07975-EFE7-DB0C-82AA-4A0B6DC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2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5F55-CEE0-1570-CF1C-3A93B2B2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2D359-21D5-F718-BE03-85051F7E0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F6C8E-AE69-2600-CCD8-27022FE8E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7B5D2-1079-5AB4-EA43-9BE105CA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E9E88-F47F-F89C-EB58-9079BE7C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3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3C335A-09B0-95AF-938B-4B7E3E513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43A73-EC80-A931-8F12-AE4F71301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A3BF0-5627-F2C2-6A4C-7F3F26B1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59B-4295-BB37-F719-823F77918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98168-0F07-9544-6C96-71B4FB69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7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BF5EE-2ECC-7D41-DF82-59320161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F9BDE-FD28-0686-195E-27A937F3E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AE807-CEA6-D030-64DC-D49F88E4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E42C-01E6-E5BE-0B3B-EE314B357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CBB07-70EB-A42C-5558-265E6DC6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2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8F4C-79CE-5ED0-47A1-60383C88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AF66B-1D44-ECAB-06EB-A44CBF37F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05D04-FEEA-60DB-EE24-C7BD1719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96E07-CE26-3466-65EC-BFC19310A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36D2-9B9C-0B35-DE02-9CD3CAC7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7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7722E-82C6-2161-C47E-71AFC1AB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90AE1-21A4-4ADD-1FDB-1B2F8AB9C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47FB5-371B-5790-7D70-87214A92F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BD6FD-47D2-1904-CA03-2DB186798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B33BC-C703-A998-24F6-CE567063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1AB30-DA70-F046-CA19-36C705A6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5628-72E5-B43B-2705-B2A0233E0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EA612-C904-F008-DCB2-15D8186A7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2CBA5-7B3D-DF8D-0057-6946CF9C3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876504-11B8-27B9-C463-3FF137E20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291114-00BB-A46B-F63D-2315B4B63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AC875-219F-4C1C-6CA8-317D2AE1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14FC1D-F8BB-2FF5-A07F-40A5DEFD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0F2EC-C5FA-99E4-AEBC-DAABE3C1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2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8CA9-267E-8BDD-6C91-0916EA4C3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7C847-B1C2-7E54-5C43-998DC6D1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24730-685A-F1D1-1D7B-4D1B5EA9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BC60C-D48A-6838-57EE-EA5EB5F3E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695B0-9E06-7822-0C46-6247AA6C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7F1DA-DC19-0E41-7BA1-A2E95480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A3A59-887E-6C8E-77DC-5DD1835E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3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F7EBC-B6B7-1720-501B-003DFFA4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9FCFB-25CB-2AD4-EA54-84DE66653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6302D-5C0C-F01F-4EFD-E49BB9A8C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0780C-8058-6826-22C3-74CEED50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E52FE-1C9A-DAF0-2119-AE2E1ADA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A4077-91DB-F9DD-E1C8-2E92B161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8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0878-11F1-EA73-C8B8-72EDBA18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CE17D8-A500-35A1-8FC8-470700BEC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81E9A-4DE4-E74C-C3F8-C5A7CD784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75D9E-FA06-1018-6C51-3F47D165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52051-1F80-D78D-5B6A-37B3990B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23268-FBE8-E1DC-48D1-EBF21040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5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3FC57-7BB4-AF94-5B4C-7298D41C99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81E72D-3BE7-109B-D1A0-600487F0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ACD7-2313-2799-E707-19227821F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B1A98-549C-FD0D-EB42-EC7872251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8311D-6901-4CB5-A5ED-451E54805BE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E499-6020-0CA1-94F1-037353672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7C664-3D4A-AECC-0C12-08DFE43B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F0F55D-5445-4AAF-66CA-F21F9B4CEC7C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28D7EC-B548-027D-5958-74D315B176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DA1E88-B23C-655D-440F-4B72AA35D16E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D48373-60FC-54AD-9870-B7707D839ED0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9830FF-AD98-AF12-B50E-549572256915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25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675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Giá thể (đất,...) phải tơi, xốp, không vón cục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32675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78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621087"/>
              </p:ext>
            </p:extLst>
          </p:nvPr>
        </p:nvGraphicFramePr>
        <p:xfrm>
          <a:off x="485192" y="1194318"/>
          <a:ext cx="10935477" cy="4701857"/>
        </p:xfrm>
        <a:graphic>
          <a:graphicData uri="http://schemas.openxmlformats.org/drawingml/2006/table">
            <a:tbl>
              <a:tblPr firstRow="1" firstCol="1" bandRow="1"/>
              <a:tblGrid>
                <a:gridCol w="7140338">
                  <a:extLst>
                    <a:ext uri="{9D8B030D-6E8A-4147-A177-3AD203B41FA5}">
                      <a16:colId xmlns:a16="http://schemas.microsoft.com/office/drawing/2014/main" val="3684755945"/>
                    </a:ext>
                  </a:extLst>
                </a:gridCol>
                <a:gridCol w="1310692">
                  <a:extLst>
                    <a:ext uri="{9D8B030D-6E8A-4147-A177-3AD203B41FA5}">
                      <a16:colId xmlns:a16="http://schemas.microsoft.com/office/drawing/2014/main" val="3506172621"/>
                    </a:ext>
                  </a:extLst>
                </a:gridCol>
                <a:gridCol w="1252005">
                  <a:extLst>
                    <a:ext uri="{9D8B030D-6E8A-4147-A177-3AD203B41FA5}">
                      <a16:colId xmlns:a16="http://schemas.microsoft.com/office/drawing/2014/main" val="2735032467"/>
                    </a:ext>
                  </a:extLst>
                </a:gridCol>
                <a:gridCol w="1232442">
                  <a:extLst>
                    <a:ext uri="{9D8B030D-6E8A-4147-A177-3AD203B41FA5}">
                      <a16:colId xmlns:a16="http://schemas.microsoft.com/office/drawing/2014/main" val="3664084155"/>
                    </a:ext>
                  </a:extLst>
                </a:gridCol>
              </a:tblGrid>
              <a:tr h="937038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ĐÁNH GIÁ SẢN PHẨM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781241"/>
                  </a:ext>
                </a:extLst>
              </a:tr>
              <a:tr h="1181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512238"/>
                  </a:ext>
                </a:extLst>
              </a:tr>
              <a:tr h="941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chậu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 cm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 cm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572186"/>
                  </a:ext>
                </a:extLst>
              </a:tr>
              <a:tr h="923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Hạt được lấp kín bởi một lớp giá thể mỏng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370814"/>
                  </a:ext>
                </a:extLst>
              </a:tr>
              <a:tr h="718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53239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135" y="2187498"/>
            <a:ext cx="867588" cy="884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847" y="2205788"/>
            <a:ext cx="900110" cy="866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7686" y="2217479"/>
            <a:ext cx="877297" cy="8610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40879" y="3460661"/>
            <a:ext cx="867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40879" y="4361222"/>
            <a:ext cx="84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40879" y="5284627"/>
            <a:ext cx="867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02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2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15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1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3665" y="1324947"/>
            <a:ext cx="6904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ĐỐ BẠN</a:t>
            </a:r>
          </a:p>
        </p:txBody>
      </p:sp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1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7926" y="914400"/>
            <a:ext cx="81362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ngậy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85796" y="4907902"/>
            <a:ext cx="5654351" cy="14738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</a:p>
        </p:txBody>
      </p:sp>
    </p:spTree>
    <p:extLst>
      <p:ext uri="{BB962C8B-B14F-4D97-AF65-F5344CB8AC3E}">
        <p14:creationId xmlns:p14="http://schemas.microsoft.com/office/powerpoint/2010/main" val="958706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1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3046" y="1026367"/>
            <a:ext cx="96478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gì thân lắm màu nâu, </a:t>
            </a:r>
          </a:p>
          <a:p>
            <a:pPr lvl="0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xanh bé tí, hoa màu đỏ tươi, </a:t>
            </a:r>
          </a:p>
          <a:p>
            <a:pPr lvl="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nào hoa nở hoa cười, </a:t>
            </a:r>
          </a:p>
          <a:p>
            <a:pPr lvl="0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 về Tết đã đến rồi bạn ơi?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985796" y="4907902"/>
            <a:ext cx="5654351" cy="14738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ĐÀO</a:t>
            </a:r>
          </a:p>
        </p:txBody>
      </p:sp>
    </p:spTree>
    <p:extLst>
      <p:ext uri="{BB962C8B-B14F-4D97-AF65-F5344CB8AC3E}">
        <p14:creationId xmlns:p14="http://schemas.microsoft.com/office/powerpoint/2010/main" val="450022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1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3046" y="1026367"/>
            <a:ext cx="96478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gì nhỏ nhỏ</a:t>
            </a:r>
          </a:p>
          <a:p>
            <a:pPr lvl="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nó nuôi người</a:t>
            </a:r>
          </a:p>
          <a:p>
            <a:pPr lvl="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vàng khắp nơi</a:t>
            </a:r>
          </a:p>
          <a:p>
            <a:pPr lvl="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đi gặt.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985796" y="4907902"/>
            <a:ext cx="5654351" cy="14738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LÚA</a:t>
            </a:r>
          </a:p>
        </p:txBody>
      </p:sp>
    </p:spTree>
    <p:extLst>
      <p:ext uri="{BB962C8B-B14F-4D97-AF65-F5344CB8AC3E}">
        <p14:creationId xmlns:p14="http://schemas.microsoft.com/office/powerpoint/2010/main" val="75397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7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060" y="429207"/>
            <a:ext cx="10748867" cy="1728011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721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013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224197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778084" y="4786497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75" y="1884253"/>
            <a:ext cx="3065225" cy="22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3874434" y="486397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416" y="2130413"/>
            <a:ext cx="2737012" cy="20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7602406" y="4786497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15412"/>
            <a:ext cx="2394662" cy="2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646728" y="4410074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32" y="1491820"/>
            <a:ext cx="2919315" cy="255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3144068" y="4432633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763" y="1608063"/>
            <a:ext cx="2438595" cy="24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8143931" y="4537408"/>
            <a:ext cx="358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</TotalTime>
  <Words>304</Words>
  <Application>Microsoft Office PowerPoint</Application>
  <PresentationFormat>Widescreen</PresentationFormat>
  <Paragraphs>55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Cambria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Các bước gieo hạt hoa, cây cảnh trong chậu gồm:</vt:lpstr>
      <vt:lpstr>PowerPoint Presentation</vt:lpstr>
      <vt:lpstr>PowerPoint Presentation</vt:lpstr>
      <vt:lpstr>Cần lưu ý: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My Pc</cp:lastModifiedBy>
  <cp:revision>53</cp:revision>
  <dcterms:created xsi:type="dcterms:W3CDTF">2023-08-27T09:36:55Z</dcterms:created>
  <dcterms:modified xsi:type="dcterms:W3CDTF">2024-11-20T13:13:07Z</dcterms:modified>
  <cp:category>9Slide.vn</cp:category>
</cp:coreProperties>
</file>